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9" r:id="rId11"/>
    <p:sldId id="271" r:id="rId12"/>
    <p:sldId id="270" r:id="rId13"/>
    <p:sldId id="272" r:id="rId14"/>
    <p:sldId id="274" r:id="rId15"/>
    <p:sldId id="286" r:id="rId16"/>
    <p:sldId id="275" r:id="rId17"/>
    <p:sldId id="276" r:id="rId18"/>
    <p:sldId id="277" r:id="rId19"/>
    <p:sldId id="278" r:id="rId20"/>
    <p:sldId id="283" r:id="rId21"/>
    <p:sldId id="285" r:id="rId22"/>
    <p:sldId id="279" r:id="rId23"/>
    <p:sldId id="281" r:id="rId24"/>
    <p:sldId id="287" r:id="rId25"/>
    <p:sldId id="288" r:id="rId26"/>
    <p:sldId id="291" r:id="rId27"/>
    <p:sldId id="2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64F48-428C-40D5-A246-C56C7FA917C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8550E5-3519-474D-B494-DD39CD512A65}">
      <dgm:prSet/>
      <dgm:spPr/>
      <dgm:t>
        <a:bodyPr/>
        <a:lstStyle/>
        <a:p>
          <a:r>
            <a:rPr lang="en-US" dirty="0"/>
            <a:t>This display the bank list with respect to page size and </a:t>
          </a:r>
        </a:p>
        <a:p>
          <a:r>
            <a:rPr lang="en-US" dirty="0"/>
            <a:t>Sort-by functions .</a:t>
          </a:r>
        </a:p>
      </dgm:t>
    </dgm:pt>
    <dgm:pt modelId="{C19A7C19-6EB9-4F48-8DD5-F0013842A7C3}" type="parTrans" cxnId="{CE19A7EF-A823-461D-B23D-1F5AAF337E6A}">
      <dgm:prSet/>
      <dgm:spPr/>
      <dgm:t>
        <a:bodyPr/>
        <a:lstStyle/>
        <a:p>
          <a:endParaRPr lang="en-US"/>
        </a:p>
      </dgm:t>
    </dgm:pt>
    <dgm:pt modelId="{9E627752-8FCF-4E80-863A-80F822DC5F77}" type="sibTrans" cxnId="{CE19A7EF-A823-461D-B23D-1F5AAF337E6A}">
      <dgm:prSet/>
      <dgm:spPr/>
      <dgm:t>
        <a:bodyPr/>
        <a:lstStyle/>
        <a:p>
          <a:endParaRPr lang="en-US"/>
        </a:p>
      </dgm:t>
    </dgm:pt>
    <dgm:pt modelId="{7C852074-9911-4F15-B122-501105EDA926}">
      <dgm:prSet/>
      <dgm:spPr/>
      <dgm:t>
        <a:bodyPr/>
        <a:lstStyle/>
        <a:p>
          <a:r>
            <a:rPr lang="en-US"/>
            <a:t>Page size can be 5 8 and 10 respectively</a:t>
          </a:r>
        </a:p>
      </dgm:t>
    </dgm:pt>
    <dgm:pt modelId="{83C469E9-394A-4161-87E4-303788D094E9}" type="parTrans" cxnId="{737D3057-4616-4B50-AF34-4BEB6F8ED846}">
      <dgm:prSet/>
      <dgm:spPr/>
      <dgm:t>
        <a:bodyPr/>
        <a:lstStyle/>
        <a:p>
          <a:endParaRPr lang="en-US"/>
        </a:p>
      </dgm:t>
    </dgm:pt>
    <dgm:pt modelId="{F2749F9A-5C25-4321-8492-EDAA48069A3A}" type="sibTrans" cxnId="{737D3057-4616-4B50-AF34-4BEB6F8ED846}">
      <dgm:prSet/>
      <dgm:spPr/>
      <dgm:t>
        <a:bodyPr/>
        <a:lstStyle/>
        <a:p>
          <a:endParaRPr lang="en-US"/>
        </a:p>
      </dgm:t>
    </dgm:pt>
    <dgm:pt modelId="{35F0E341-01E5-4BD2-A2CA-549DABEE6A01}">
      <dgm:prSet/>
      <dgm:spPr/>
      <dgm:t>
        <a:bodyPr/>
        <a:lstStyle/>
        <a:p>
          <a:r>
            <a:rPr lang="en-US" dirty="0"/>
            <a:t>Sorting can be done by bank </a:t>
          </a:r>
          <a:r>
            <a:rPr lang="en-US" dirty="0" err="1"/>
            <a:t>id,name</a:t>
          </a:r>
          <a:r>
            <a:rPr lang="en-US" dirty="0"/>
            <a:t> and account status</a:t>
          </a:r>
        </a:p>
      </dgm:t>
    </dgm:pt>
    <dgm:pt modelId="{6393616B-B3BF-4D37-95A5-FEEAE25ED3DE}" type="parTrans" cxnId="{02E6A9F1-74D0-47CE-B707-EB7C00521E1C}">
      <dgm:prSet/>
      <dgm:spPr/>
      <dgm:t>
        <a:bodyPr/>
        <a:lstStyle/>
        <a:p>
          <a:endParaRPr lang="en-US"/>
        </a:p>
      </dgm:t>
    </dgm:pt>
    <dgm:pt modelId="{3775121E-3E2E-43AD-9E18-1AB9B8CC6A87}" type="sibTrans" cxnId="{02E6A9F1-74D0-47CE-B707-EB7C00521E1C}">
      <dgm:prSet/>
      <dgm:spPr/>
      <dgm:t>
        <a:bodyPr/>
        <a:lstStyle/>
        <a:p>
          <a:endParaRPr lang="en-US"/>
        </a:p>
      </dgm:t>
    </dgm:pt>
    <dgm:pt modelId="{9E9786D4-19AC-4CA4-89A8-9F2D5C3375B6}" type="pres">
      <dgm:prSet presAssocID="{55164F48-428C-40D5-A246-C56C7FA917CA}" presName="vert0" presStyleCnt="0">
        <dgm:presLayoutVars>
          <dgm:dir/>
          <dgm:animOne val="branch"/>
          <dgm:animLvl val="lvl"/>
        </dgm:presLayoutVars>
      </dgm:prSet>
      <dgm:spPr/>
    </dgm:pt>
    <dgm:pt modelId="{E8856021-9FB8-4078-92FD-8C951AAE3655}" type="pres">
      <dgm:prSet presAssocID="{DA8550E5-3519-474D-B494-DD39CD512A65}" presName="thickLine" presStyleLbl="alignNode1" presStyleIdx="0" presStyleCnt="3"/>
      <dgm:spPr/>
    </dgm:pt>
    <dgm:pt modelId="{BE2AFF48-74AE-41CC-97E6-1C91EB5FE5DD}" type="pres">
      <dgm:prSet presAssocID="{DA8550E5-3519-474D-B494-DD39CD512A65}" presName="horz1" presStyleCnt="0"/>
      <dgm:spPr/>
    </dgm:pt>
    <dgm:pt modelId="{CFEBAB3B-4A8F-414F-B6B4-45033FA6E1EB}" type="pres">
      <dgm:prSet presAssocID="{DA8550E5-3519-474D-B494-DD39CD512A65}" presName="tx1" presStyleLbl="revTx" presStyleIdx="0" presStyleCnt="3"/>
      <dgm:spPr/>
    </dgm:pt>
    <dgm:pt modelId="{14658D8A-133A-4D62-81C6-F805409FB4DA}" type="pres">
      <dgm:prSet presAssocID="{DA8550E5-3519-474D-B494-DD39CD512A65}" presName="vert1" presStyleCnt="0"/>
      <dgm:spPr/>
    </dgm:pt>
    <dgm:pt modelId="{54CFD18E-5764-408C-9C93-47EB6E262EA1}" type="pres">
      <dgm:prSet presAssocID="{7C852074-9911-4F15-B122-501105EDA926}" presName="thickLine" presStyleLbl="alignNode1" presStyleIdx="1" presStyleCnt="3"/>
      <dgm:spPr/>
    </dgm:pt>
    <dgm:pt modelId="{82C8ADB0-8E99-422D-96C4-4F5969A10A72}" type="pres">
      <dgm:prSet presAssocID="{7C852074-9911-4F15-B122-501105EDA926}" presName="horz1" presStyleCnt="0"/>
      <dgm:spPr/>
    </dgm:pt>
    <dgm:pt modelId="{9E93B07F-E152-4D5B-9121-C0CD65BC4473}" type="pres">
      <dgm:prSet presAssocID="{7C852074-9911-4F15-B122-501105EDA926}" presName="tx1" presStyleLbl="revTx" presStyleIdx="1" presStyleCnt="3"/>
      <dgm:spPr/>
    </dgm:pt>
    <dgm:pt modelId="{90F9650E-7291-4766-8CF1-40E2D501EFDD}" type="pres">
      <dgm:prSet presAssocID="{7C852074-9911-4F15-B122-501105EDA926}" presName="vert1" presStyleCnt="0"/>
      <dgm:spPr/>
    </dgm:pt>
    <dgm:pt modelId="{E378B5EC-AA5C-44F5-914D-C831CFD9DE24}" type="pres">
      <dgm:prSet presAssocID="{35F0E341-01E5-4BD2-A2CA-549DABEE6A01}" presName="thickLine" presStyleLbl="alignNode1" presStyleIdx="2" presStyleCnt="3"/>
      <dgm:spPr/>
    </dgm:pt>
    <dgm:pt modelId="{05C86556-21B6-4896-A39F-90C614D873E7}" type="pres">
      <dgm:prSet presAssocID="{35F0E341-01E5-4BD2-A2CA-549DABEE6A01}" presName="horz1" presStyleCnt="0"/>
      <dgm:spPr/>
    </dgm:pt>
    <dgm:pt modelId="{874D1C00-7653-414F-B9AF-ED139D0CD8D5}" type="pres">
      <dgm:prSet presAssocID="{35F0E341-01E5-4BD2-A2CA-549DABEE6A01}" presName="tx1" presStyleLbl="revTx" presStyleIdx="2" presStyleCnt="3"/>
      <dgm:spPr/>
    </dgm:pt>
    <dgm:pt modelId="{2E974DB9-58BA-4971-8D05-E8D1360F4EAF}" type="pres">
      <dgm:prSet presAssocID="{35F0E341-01E5-4BD2-A2CA-549DABEE6A01}" presName="vert1" presStyleCnt="0"/>
      <dgm:spPr/>
    </dgm:pt>
  </dgm:ptLst>
  <dgm:cxnLst>
    <dgm:cxn modelId="{99A42166-9663-4F91-8C0D-5D7865F9B386}" type="presOf" srcId="{7C852074-9911-4F15-B122-501105EDA926}" destId="{9E93B07F-E152-4D5B-9121-C0CD65BC4473}" srcOrd="0" destOrd="0" presId="urn:microsoft.com/office/officeart/2008/layout/LinedList"/>
    <dgm:cxn modelId="{C8AD0F6C-0306-43AF-B346-D078621CDFEE}" type="presOf" srcId="{DA8550E5-3519-474D-B494-DD39CD512A65}" destId="{CFEBAB3B-4A8F-414F-B6B4-45033FA6E1EB}" srcOrd="0" destOrd="0" presId="urn:microsoft.com/office/officeart/2008/layout/LinedList"/>
    <dgm:cxn modelId="{737D3057-4616-4B50-AF34-4BEB6F8ED846}" srcId="{55164F48-428C-40D5-A246-C56C7FA917CA}" destId="{7C852074-9911-4F15-B122-501105EDA926}" srcOrd="1" destOrd="0" parTransId="{83C469E9-394A-4161-87E4-303788D094E9}" sibTransId="{F2749F9A-5C25-4321-8492-EDAA48069A3A}"/>
    <dgm:cxn modelId="{110D9A59-3B60-4B43-81BE-D9A350EF85A3}" type="presOf" srcId="{35F0E341-01E5-4BD2-A2CA-549DABEE6A01}" destId="{874D1C00-7653-414F-B9AF-ED139D0CD8D5}" srcOrd="0" destOrd="0" presId="urn:microsoft.com/office/officeart/2008/layout/LinedList"/>
    <dgm:cxn modelId="{F0E89092-1A01-418D-B8F3-E5B742CEC14E}" type="presOf" srcId="{55164F48-428C-40D5-A246-C56C7FA917CA}" destId="{9E9786D4-19AC-4CA4-89A8-9F2D5C3375B6}" srcOrd="0" destOrd="0" presId="urn:microsoft.com/office/officeart/2008/layout/LinedList"/>
    <dgm:cxn modelId="{CE19A7EF-A823-461D-B23D-1F5AAF337E6A}" srcId="{55164F48-428C-40D5-A246-C56C7FA917CA}" destId="{DA8550E5-3519-474D-B494-DD39CD512A65}" srcOrd="0" destOrd="0" parTransId="{C19A7C19-6EB9-4F48-8DD5-F0013842A7C3}" sibTransId="{9E627752-8FCF-4E80-863A-80F822DC5F77}"/>
    <dgm:cxn modelId="{02E6A9F1-74D0-47CE-B707-EB7C00521E1C}" srcId="{55164F48-428C-40D5-A246-C56C7FA917CA}" destId="{35F0E341-01E5-4BD2-A2CA-549DABEE6A01}" srcOrd="2" destOrd="0" parTransId="{6393616B-B3BF-4D37-95A5-FEEAE25ED3DE}" sibTransId="{3775121E-3E2E-43AD-9E18-1AB9B8CC6A87}"/>
    <dgm:cxn modelId="{DD96ED66-9F10-4F40-AC74-CEBCACB368AC}" type="presParOf" srcId="{9E9786D4-19AC-4CA4-89A8-9F2D5C3375B6}" destId="{E8856021-9FB8-4078-92FD-8C951AAE3655}" srcOrd="0" destOrd="0" presId="urn:microsoft.com/office/officeart/2008/layout/LinedList"/>
    <dgm:cxn modelId="{F6F25339-11E1-4FE8-A233-F64ED16DFD7F}" type="presParOf" srcId="{9E9786D4-19AC-4CA4-89A8-9F2D5C3375B6}" destId="{BE2AFF48-74AE-41CC-97E6-1C91EB5FE5DD}" srcOrd="1" destOrd="0" presId="urn:microsoft.com/office/officeart/2008/layout/LinedList"/>
    <dgm:cxn modelId="{FA240B7D-AF90-4937-8156-BEAF5FB23DC4}" type="presParOf" srcId="{BE2AFF48-74AE-41CC-97E6-1C91EB5FE5DD}" destId="{CFEBAB3B-4A8F-414F-B6B4-45033FA6E1EB}" srcOrd="0" destOrd="0" presId="urn:microsoft.com/office/officeart/2008/layout/LinedList"/>
    <dgm:cxn modelId="{B5B0D3DC-0C84-4FFF-8EEF-286F05E58E19}" type="presParOf" srcId="{BE2AFF48-74AE-41CC-97E6-1C91EB5FE5DD}" destId="{14658D8A-133A-4D62-81C6-F805409FB4DA}" srcOrd="1" destOrd="0" presId="urn:microsoft.com/office/officeart/2008/layout/LinedList"/>
    <dgm:cxn modelId="{805F00BB-81E5-490F-B5C7-426D03BC392C}" type="presParOf" srcId="{9E9786D4-19AC-4CA4-89A8-9F2D5C3375B6}" destId="{54CFD18E-5764-408C-9C93-47EB6E262EA1}" srcOrd="2" destOrd="0" presId="urn:microsoft.com/office/officeart/2008/layout/LinedList"/>
    <dgm:cxn modelId="{5F77C665-17E8-405B-A642-7EA8FA4C7C99}" type="presParOf" srcId="{9E9786D4-19AC-4CA4-89A8-9F2D5C3375B6}" destId="{82C8ADB0-8E99-422D-96C4-4F5969A10A72}" srcOrd="3" destOrd="0" presId="urn:microsoft.com/office/officeart/2008/layout/LinedList"/>
    <dgm:cxn modelId="{C5365D50-D12F-42D9-9FD7-87448297A081}" type="presParOf" srcId="{82C8ADB0-8E99-422D-96C4-4F5969A10A72}" destId="{9E93B07F-E152-4D5B-9121-C0CD65BC4473}" srcOrd="0" destOrd="0" presId="urn:microsoft.com/office/officeart/2008/layout/LinedList"/>
    <dgm:cxn modelId="{FD6EC8A5-5AED-436B-A0ED-70852CB53649}" type="presParOf" srcId="{82C8ADB0-8E99-422D-96C4-4F5969A10A72}" destId="{90F9650E-7291-4766-8CF1-40E2D501EFDD}" srcOrd="1" destOrd="0" presId="urn:microsoft.com/office/officeart/2008/layout/LinedList"/>
    <dgm:cxn modelId="{3E175EEE-6B8D-48B9-AC77-3A0A214B515F}" type="presParOf" srcId="{9E9786D4-19AC-4CA4-89A8-9F2D5C3375B6}" destId="{E378B5EC-AA5C-44F5-914D-C831CFD9DE24}" srcOrd="4" destOrd="0" presId="urn:microsoft.com/office/officeart/2008/layout/LinedList"/>
    <dgm:cxn modelId="{D03D0CEB-5821-4235-8200-6399B9DA1988}" type="presParOf" srcId="{9E9786D4-19AC-4CA4-89A8-9F2D5C3375B6}" destId="{05C86556-21B6-4896-A39F-90C614D873E7}" srcOrd="5" destOrd="0" presId="urn:microsoft.com/office/officeart/2008/layout/LinedList"/>
    <dgm:cxn modelId="{5EC992B7-E0C0-4832-A378-16A50CCB50B7}" type="presParOf" srcId="{05C86556-21B6-4896-A39F-90C614D873E7}" destId="{874D1C00-7653-414F-B9AF-ED139D0CD8D5}" srcOrd="0" destOrd="0" presId="urn:microsoft.com/office/officeart/2008/layout/LinedList"/>
    <dgm:cxn modelId="{F8E38593-5909-47FA-A9A7-12ACB3603B7D}" type="presParOf" srcId="{05C86556-21B6-4896-A39F-90C614D873E7}" destId="{2E974DB9-58BA-4971-8D05-E8D1360F4EA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56021-9FB8-4078-92FD-8C951AAE3655}">
      <dsp:nvSpPr>
        <dsp:cNvPr id="0" name=""/>
        <dsp:cNvSpPr/>
      </dsp:nvSpPr>
      <dsp:spPr>
        <a:xfrm>
          <a:off x="0" y="2125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BAB3B-4A8F-414F-B6B4-45033FA6E1EB}">
      <dsp:nvSpPr>
        <dsp:cNvPr id="0" name=""/>
        <dsp:cNvSpPr/>
      </dsp:nvSpPr>
      <dsp:spPr>
        <a:xfrm>
          <a:off x="0" y="2125"/>
          <a:ext cx="10515600" cy="144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This display the bank list with respect to page size and 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Sort-by functions .</a:t>
          </a:r>
        </a:p>
      </dsp:txBody>
      <dsp:txXfrm>
        <a:off x="0" y="2125"/>
        <a:ext cx="10515600" cy="1449431"/>
      </dsp:txXfrm>
    </dsp:sp>
    <dsp:sp modelId="{54CFD18E-5764-408C-9C93-47EB6E262EA1}">
      <dsp:nvSpPr>
        <dsp:cNvPr id="0" name=""/>
        <dsp:cNvSpPr/>
      </dsp:nvSpPr>
      <dsp:spPr>
        <a:xfrm>
          <a:off x="0" y="145155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3B07F-E152-4D5B-9121-C0CD65BC4473}">
      <dsp:nvSpPr>
        <dsp:cNvPr id="0" name=""/>
        <dsp:cNvSpPr/>
      </dsp:nvSpPr>
      <dsp:spPr>
        <a:xfrm>
          <a:off x="0" y="1451556"/>
          <a:ext cx="10515600" cy="144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Page size can be 5 8 and 10 respectively</a:t>
          </a:r>
        </a:p>
      </dsp:txBody>
      <dsp:txXfrm>
        <a:off x="0" y="1451556"/>
        <a:ext cx="10515600" cy="1449431"/>
      </dsp:txXfrm>
    </dsp:sp>
    <dsp:sp modelId="{E378B5EC-AA5C-44F5-914D-C831CFD9DE24}">
      <dsp:nvSpPr>
        <dsp:cNvPr id="0" name=""/>
        <dsp:cNvSpPr/>
      </dsp:nvSpPr>
      <dsp:spPr>
        <a:xfrm>
          <a:off x="0" y="2900987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D1C00-7653-414F-B9AF-ED139D0CD8D5}">
      <dsp:nvSpPr>
        <dsp:cNvPr id="0" name=""/>
        <dsp:cNvSpPr/>
      </dsp:nvSpPr>
      <dsp:spPr>
        <a:xfrm>
          <a:off x="0" y="2900987"/>
          <a:ext cx="10515600" cy="144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Sorting can be done by bank </a:t>
          </a:r>
          <a:r>
            <a:rPr lang="en-US" sz="3500" kern="1200" dirty="0" err="1"/>
            <a:t>id,name</a:t>
          </a:r>
          <a:r>
            <a:rPr lang="en-US" sz="3500" kern="1200" dirty="0"/>
            <a:t> and account status</a:t>
          </a:r>
        </a:p>
      </dsp:txBody>
      <dsp:txXfrm>
        <a:off x="0" y="2900987"/>
        <a:ext cx="10515600" cy="1449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5B36-A4F4-42A6-BFB1-A40B04255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CCF97-7950-47C1-8A1D-33FD285A0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C6834-DCB5-48DB-99DB-73B71F92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77C8B-DE7B-4E45-B176-47A8FC64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029F2-9044-45B7-9968-70E339A0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66CB-41DE-48C9-A5DC-64A24E43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F6EEC-691D-4089-96D5-C8D3C7750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340A1-495A-4567-B862-B96E6BE6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0EF65-D2E1-4418-AE8F-C75EC174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F0B09-D0AD-4C4F-BF65-79179596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4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95E7C6-F5EB-4862-BF90-D09E06929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E6BA3-6C19-49E3-AC3C-596C078C8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94EB-75C9-4C40-8B45-225A3C636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BA897-BEC9-47E6-9693-928B0BFE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1C41B-A991-4059-AE28-6ABF14C7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8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D5F4-05C4-48BE-A311-7F763A87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FA9C-E255-4AF2-8DF3-439B7B511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C25CD-12A1-4F35-ADF1-1A05741B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10E14-D06B-44C9-86FB-CC8A0618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A705E-EC0A-466D-B265-CC60960F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8FAEB-872D-4DD6-82E5-581DCD95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AB33-B2DE-43C2-BE96-2BA829115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CB25E-EDA9-474F-8740-0A747191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87F78-0A28-4E7D-BC4D-3E3EE6D0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BC5CE-2666-435A-B015-70B13EE0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7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944F-574B-41CB-9925-3F3C9413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7DFFF-AE0E-4900-B41B-79BC7BD6E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F20F6-35AD-480C-A4D4-5BBF9C8AA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23E55-D682-4194-992F-CE284D7F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E398C-4202-4EA7-BE87-DC9EB859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92215-53C5-49E1-B255-A4995016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3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03A7-F404-4F23-B0A4-F2DCD26E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94452-482D-47E8-9D26-834D93A88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18A30-B9E7-4974-A917-9CB7CD599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F861F-406E-43FC-B30C-CF1C3E7D5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32B83-64FE-42DE-A480-46ABADD65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BE3E0-AF46-47CF-BDCE-B3A9D3D51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04795-16DF-4C04-BF8D-5E8BAF44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FA20C-FA33-4BC8-944E-EB40ADB8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51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456E-59CC-4B92-9BE1-5C440312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11978-9970-4C27-A432-D14EF0A4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DED4C-1222-4973-904A-808EB708C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A1E06-50E9-4855-9756-59BC6E46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4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82B92-82F6-4972-AB77-144331BB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367DE-38DE-43F5-81BB-ED45B48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70083-03F1-4462-9357-D3CB6977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8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274-EEAE-46F0-B174-B4F0DCCE7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83DA-C4E1-48F6-AF61-6588C686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5EC65-9455-44AD-9685-68A246BE6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FC8B3-D9EB-4A42-8D69-435C6EC9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638FC-7B88-4E0B-80BB-B21244C2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2BA18-839C-41DB-857D-04B44D60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5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0EC2-83BD-4F16-A879-34B06901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6377C-5C27-4C4C-B3B9-4D2AA94CD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170C6-18E2-488F-A2A3-5D0DC2D7F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D6314-F479-4EF8-9F30-7467A2E9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BEA02-FD72-4D91-8422-2CF9819E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900B5-9E02-4AC2-9D18-543C456F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7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446F4-F66A-41E0-80D7-B5A70B9F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0DF74-C17F-45EF-93E9-16C3FB14A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B3DFB-1688-409E-A379-9796645B1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8542-4230-432F-A821-F4B209939FB6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9A11B-32AF-415D-A468-785CAC006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A5DFC-7A38-4C1F-BD2A-5FA6F6247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87C87-7933-45BF-9478-5B8C5CE4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6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1B4D1-25D2-40F9-9475-CAA58523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– CRUD for Banking application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5568" y="1802641"/>
            <a:ext cx="10232136" cy="618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211C078-6ECE-4216-9685-F4E1C945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98" y="3132696"/>
            <a:ext cx="9335809" cy="2745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F2D99-94F3-463F-AA5B-EC6F31B86BF6}"/>
              </a:ext>
            </a:extLst>
          </p:cNvPr>
          <p:cNvSpPr txBox="1"/>
          <p:nvPr/>
        </p:nvSpPr>
        <p:spPr>
          <a:xfrm>
            <a:off x="1655598" y="2822734"/>
            <a:ext cx="2974792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58952">
              <a:spcAft>
                <a:spcPts val="600"/>
              </a:spcAft>
            </a:pPr>
            <a:r>
              <a:rPr lang="en-US" sz="19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Architecture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34010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6B76EC6-3100-4B14-AAC8-90B8BA8A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17647-ECBD-465F-823A-76A16591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3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DBDD0A-8934-4BC4-BB6D-9305C2931F6F}"/>
              </a:ext>
            </a:extLst>
          </p:cNvPr>
          <p:cNvSpPr/>
          <p:nvPr/>
        </p:nvSpPr>
        <p:spPr>
          <a:xfrm>
            <a:off x="184935" y="2702103"/>
            <a:ext cx="11609798" cy="523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2F519-9004-4CFB-B1EC-24FC30B2E267}"/>
              </a:ext>
            </a:extLst>
          </p:cNvPr>
          <p:cNvSpPr txBox="1"/>
          <p:nvPr/>
        </p:nvSpPr>
        <p:spPr>
          <a:xfrm>
            <a:off x="7941923" y="2389280"/>
            <a:ext cx="2506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 added </a:t>
            </a:r>
          </a:p>
        </p:txBody>
      </p:sp>
    </p:spTree>
    <p:extLst>
      <p:ext uri="{BB962C8B-B14F-4D97-AF65-F5344CB8AC3E}">
        <p14:creationId xmlns:p14="http://schemas.microsoft.com/office/powerpoint/2010/main" val="1869879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276CC5-8575-47E3-BE30-5CC1B9312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88C2F-D2E6-4CA3-A67E-E5A3933A110C}"/>
              </a:ext>
            </a:extLst>
          </p:cNvPr>
          <p:cNvSpPr/>
          <p:nvPr/>
        </p:nvSpPr>
        <p:spPr>
          <a:xfrm>
            <a:off x="3780890" y="5363110"/>
            <a:ext cx="5928189" cy="226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FB6F6-FDBF-4CDA-ADCB-53C957780724}"/>
              </a:ext>
            </a:extLst>
          </p:cNvPr>
          <p:cNvSpPr txBox="1"/>
          <p:nvPr/>
        </p:nvSpPr>
        <p:spPr>
          <a:xfrm>
            <a:off x="9709079" y="4839128"/>
            <a:ext cx="170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User added in database </a:t>
            </a:r>
          </a:p>
        </p:txBody>
      </p:sp>
    </p:spTree>
    <p:extLst>
      <p:ext uri="{BB962C8B-B14F-4D97-AF65-F5344CB8AC3E}">
        <p14:creationId xmlns:p14="http://schemas.microsoft.com/office/powerpoint/2010/main" val="3192734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E5A2A-3465-4AA0-945B-CF64E3C6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PATCH Endpoint – This will unable user update the specific field.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59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A3CAC52-0B01-4564-BA5D-736FDA76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8D784-452F-46BE-B38A-5C33792A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5EFCDF-DB64-41DE-B0F7-D8F767380ECD}"/>
              </a:ext>
            </a:extLst>
          </p:cNvPr>
          <p:cNvSpPr/>
          <p:nvPr/>
        </p:nvSpPr>
        <p:spPr>
          <a:xfrm>
            <a:off x="236306" y="3429000"/>
            <a:ext cx="9411128" cy="2080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E8309-F179-41C5-8D8E-6DCBCF1622C8}"/>
              </a:ext>
            </a:extLst>
          </p:cNvPr>
          <p:cNvSpPr txBox="1"/>
          <p:nvPr/>
        </p:nvSpPr>
        <p:spPr>
          <a:xfrm>
            <a:off x="7109715" y="2537717"/>
            <a:ext cx="306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Nickname updated to Anu on database</a:t>
            </a:r>
          </a:p>
        </p:txBody>
      </p:sp>
    </p:spTree>
    <p:extLst>
      <p:ext uri="{BB962C8B-B14F-4D97-AF65-F5344CB8AC3E}">
        <p14:creationId xmlns:p14="http://schemas.microsoft.com/office/powerpoint/2010/main" val="258746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FD265-4A56-4831-AAA8-74627DC0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DELETE Endpoint – This will delete the user from the list and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66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B88EC1-1B02-42A9-9DC2-7F75638A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2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19044F-A3CD-4CF6-992D-54BB20C64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EF4C-A312-48CB-BA6A-AF1AD2D4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Structural Validations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02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F2D79-855D-4C03-833A-5B1F42BB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endpoint – This endpoint will display the list of bank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46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A08C0B-5498-4C25-9FB8-7DF28F35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EF4C-A312-48CB-BA6A-AF1AD2D4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/>
              <a:t>Business</a:t>
            </a: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Validation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49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E235F-20EF-436B-A618-40F639D3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User cannot delete within 30 days-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Response code 406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0491924-F868-4196-A5FB-1A735B446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2" y="1706050"/>
            <a:ext cx="11094362" cy="51827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45CBF71-F5D1-43EE-A443-E82EE68DC1E7}"/>
              </a:ext>
            </a:extLst>
          </p:cNvPr>
          <p:cNvSpPr/>
          <p:nvPr/>
        </p:nvSpPr>
        <p:spPr>
          <a:xfrm>
            <a:off x="6760396" y="5969285"/>
            <a:ext cx="1500026" cy="2369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6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74488971-3E06-4645-95F3-9D9E14D24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ACA88EC-D4AF-47D1-9823-512C72245210}"/>
              </a:ext>
            </a:extLst>
          </p:cNvPr>
          <p:cNvSpPr/>
          <p:nvPr/>
        </p:nvSpPr>
        <p:spPr>
          <a:xfrm>
            <a:off x="5671335" y="5691883"/>
            <a:ext cx="4664467" cy="3698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BE207-B649-4DDB-B586-DED4FB4A2657}"/>
              </a:ext>
            </a:extLst>
          </p:cNvPr>
          <p:cNvSpPr txBox="1"/>
          <p:nvPr/>
        </p:nvSpPr>
        <p:spPr>
          <a:xfrm>
            <a:off x="3215812" y="5424755"/>
            <a:ext cx="268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406 Response code – Not Acceptable</a:t>
            </a:r>
          </a:p>
        </p:txBody>
      </p:sp>
    </p:spTree>
    <p:extLst>
      <p:ext uri="{BB962C8B-B14F-4D97-AF65-F5344CB8AC3E}">
        <p14:creationId xmlns:p14="http://schemas.microsoft.com/office/powerpoint/2010/main" val="219575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E235F-20EF-436B-A618-40F639D3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220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One user cannot add more than 3 bank accounts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Response code 406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F06F5-3CBA-4A6C-B2A9-DA611D99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6" y="1469743"/>
            <a:ext cx="8712484" cy="520999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9B8AC9-D929-4A1D-AB7C-89FD7EBF7F5C}"/>
              </a:ext>
            </a:extLst>
          </p:cNvPr>
          <p:cNvSpPr/>
          <p:nvPr/>
        </p:nvSpPr>
        <p:spPr>
          <a:xfrm>
            <a:off x="4243228" y="5969285"/>
            <a:ext cx="1500026" cy="2369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E32404-08E6-4912-9E50-D0C6757B4550}"/>
              </a:ext>
            </a:extLst>
          </p:cNvPr>
          <p:cNvSpPr/>
          <p:nvPr/>
        </p:nvSpPr>
        <p:spPr>
          <a:xfrm>
            <a:off x="1952091" y="2414427"/>
            <a:ext cx="1500026" cy="2369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93453-113D-4245-AA5C-6C3E724C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733" y="2227179"/>
            <a:ext cx="4684267" cy="37421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878A89-66E6-4ABD-8395-BC549D36D650}"/>
              </a:ext>
            </a:extLst>
          </p:cNvPr>
          <p:cNvSpPr/>
          <p:nvPr/>
        </p:nvSpPr>
        <p:spPr>
          <a:xfrm>
            <a:off x="9277938" y="4746661"/>
            <a:ext cx="893478" cy="544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155EBC-A046-4C04-84E5-E6460D618E9A}"/>
              </a:ext>
            </a:extLst>
          </p:cNvPr>
          <p:cNvSpPr txBox="1"/>
          <p:nvPr/>
        </p:nvSpPr>
        <p:spPr>
          <a:xfrm>
            <a:off x="9102903" y="1469743"/>
            <a:ext cx="288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Lavanya present in database already</a:t>
            </a:r>
          </a:p>
        </p:txBody>
      </p:sp>
    </p:spTree>
    <p:extLst>
      <p:ext uri="{BB962C8B-B14F-4D97-AF65-F5344CB8AC3E}">
        <p14:creationId xmlns:p14="http://schemas.microsoft.com/office/powerpoint/2010/main" val="2401316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7F60A-5D51-4236-9D5A-B018AD65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Security – JWT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89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6664-1E6B-4CE2-9B32-82E30C6E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When given correct credentials token is generated 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007EFF-1FC5-4E04-94FB-79DB1A7B7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759"/>
            <a:ext cx="6462057" cy="4394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5597BC-32C8-4C00-80F1-FF5695D95675}"/>
              </a:ext>
            </a:extLst>
          </p:cNvPr>
          <p:cNvSpPr/>
          <p:nvPr/>
        </p:nvSpPr>
        <p:spPr>
          <a:xfrm>
            <a:off x="257779" y="4587412"/>
            <a:ext cx="5904215" cy="688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6A309B-5C61-47E0-9AF0-CCAD71297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57" y="2116477"/>
            <a:ext cx="5589530" cy="281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2735B8-22C9-4033-BD07-EA1DBB255674}"/>
              </a:ext>
            </a:extLst>
          </p:cNvPr>
          <p:cNvSpPr/>
          <p:nvPr/>
        </p:nvSpPr>
        <p:spPr>
          <a:xfrm>
            <a:off x="6565187" y="3267183"/>
            <a:ext cx="4407613" cy="256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6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6664-1E6B-4CE2-9B32-82E30C6E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When given incorrect credentials – Response code 401.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01309D-3440-437B-A8C5-7380C3DA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54" y="1545381"/>
            <a:ext cx="8058692" cy="50660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E3081F4-9E1E-4CBA-85C0-4277DBFC487D}"/>
              </a:ext>
            </a:extLst>
          </p:cNvPr>
          <p:cNvSpPr/>
          <p:nvPr/>
        </p:nvSpPr>
        <p:spPr>
          <a:xfrm>
            <a:off x="2582931" y="5292070"/>
            <a:ext cx="1947972" cy="420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27D80D-7666-4E28-A58D-C8FDE874F73C}"/>
              </a:ext>
            </a:extLst>
          </p:cNvPr>
          <p:cNvSpPr/>
          <p:nvPr/>
        </p:nvSpPr>
        <p:spPr>
          <a:xfrm>
            <a:off x="6363822" y="4568979"/>
            <a:ext cx="1597921" cy="373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2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37235E-B0A8-43BE-BD33-49FAB8D53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1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0DAF6-D36F-484A-923F-05FC1DC0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Pagination and Sorting 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6F9C9813-FF1C-9484-1AB5-80008614A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51116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637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8F65E0-D44C-4576-8BFC-7B35A0AA5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2FD5BC-1972-4C9A-AA38-B4B7B6FC5FA1}"/>
              </a:ext>
            </a:extLst>
          </p:cNvPr>
          <p:cNvSpPr/>
          <p:nvPr/>
        </p:nvSpPr>
        <p:spPr>
          <a:xfrm>
            <a:off x="595902" y="5686746"/>
            <a:ext cx="4777483" cy="8322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FE50A-1874-4086-8C5B-40C04EE4A199}"/>
              </a:ext>
            </a:extLst>
          </p:cNvPr>
          <p:cNvSpPr txBox="1"/>
          <p:nvPr/>
        </p:nvSpPr>
        <p:spPr>
          <a:xfrm>
            <a:off x="5320301" y="5686746"/>
            <a:ext cx="346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size 8 , sort by </a:t>
            </a:r>
            <a:r>
              <a:rPr lang="en-US" dirty="0" err="1">
                <a:solidFill>
                  <a:srgbClr val="FF0000"/>
                </a:solidFill>
              </a:rPr>
              <a:t>bankId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4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636714-0C78-4303-BCD5-D19F5376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0177FB-91F6-4EF4-87BC-2E114629F30E}"/>
              </a:ext>
            </a:extLst>
          </p:cNvPr>
          <p:cNvSpPr/>
          <p:nvPr/>
        </p:nvSpPr>
        <p:spPr>
          <a:xfrm>
            <a:off x="195209" y="5455577"/>
            <a:ext cx="4685016" cy="86302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0021B-4512-432C-A936-1478E9BE017E}"/>
              </a:ext>
            </a:extLst>
          </p:cNvPr>
          <p:cNvSpPr txBox="1"/>
          <p:nvPr/>
        </p:nvSpPr>
        <p:spPr>
          <a:xfrm>
            <a:off x="4435867" y="5357703"/>
            <a:ext cx="6200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size 5 , sort by </a:t>
            </a:r>
            <a:r>
              <a:rPr lang="en-US" dirty="0" err="1">
                <a:solidFill>
                  <a:srgbClr val="FF0000"/>
                </a:solidFill>
              </a:rPr>
              <a:t>bankId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6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05E9EB-81EA-4DE3-944B-2A4A01F02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2F17F20-5043-4E84-AC3D-E133C1753085}"/>
              </a:ext>
            </a:extLst>
          </p:cNvPr>
          <p:cNvSpPr/>
          <p:nvPr/>
        </p:nvSpPr>
        <p:spPr>
          <a:xfrm>
            <a:off x="195209" y="5455577"/>
            <a:ext cx="4685016" cy="86302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356AB-7AA4-4E00-BBCD-FE929C217D5C}"/>
              </a:ext>
            </a:extLst>
          </p:cNvPr>
          <p:cNvSpPr txBox="1"/>
          <p:nvPr/>
        </p:nvSpPr>
        <p:spPr>
          <a:xfrm>
            <a:off x="3822883" y="5086245"/>
            <a:ext cx="2670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Page size 5 , sort by name</a:t>
            </a:r>
          </a:p>
        </p:txBody>
      </p:sp>
    </p:spTree>
    <p:extLst>
      <p:ext uri="{BB962C8B-B14F-4D97-AF65-F5344CB8AC3E}">
        <p14:creationId xmlns:p14="http://schemas.microsoft.com/office/powerpoint/2010/main" val="393222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B88DA-491D-4F1F-A35D-70145EF4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 Endpoint -will enable user add bank details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42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CA840E-BB0D-4857-862D-38B91C607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183</Words>
  <Application>Microsoft Office PowerPoint</Application>
  <PresentationFormat>Widescreen</PresentationFormat>
  <Paragraphs>26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Office Theme</vt:lpstr>
      <vt:lpstr>Use Case – CRUD for Banking application</vt:lpstr>
      <vt:lpstr>Get endpoint – This endpoint will display the list of bank</vt:lpstr>
      <vt:lpstr>PowerPoint Presentation</vt:lpstr>
      <vt:lpstr>Pagination and Sorting </vt:lpstr>
      <vt:lpstr>PowerPoint Presentation</vt:lpstr>
      <vt:lpstr>PowerPoint Presentation</vt:lpstr>
      <vt:lpstr>PowerPoint Presentation</vt:lpstr>
      <vt:lpstr>POST Endpoint -will enable user add bank details </vt:lpstr>
      <vt:lpstr>PowerPoint Presentation</vt:lpstr>
      <vt:lpstr>PowerPoint Presentation</vt:lpstr>
      <vt:lpstr>PowerPoint Presentation</vt:lpstr>
      <vt:lpstr>PowerPoint Presentation</vt:lpstr>
      <vt:lpstr>PATCH Endpoint – This will unable user update the specific field. </vt:lpstr>
      <vt:lpstr>PowerPoint Presentation</vt:lpstr>
      <vt:lpstr>PowerPoint Presentation</vt:lpstr>
      <vt:lpstr>DELETE Endpoint – This will delete the user from the list and database</vt:lpstr>
      <vt:lpstr>PowerPoint Presentation</vt:lpstr>
      <vt:lpstr>PowerPoint Presentation</vt:lpstr>
      <vt:lpstr>Structural Validations</vt:lpstr>
      <vt:lpstr>PowerPoint Presentation</vt:lpstr>
      <vt:lpstr>Business Validation</vt:lpstr>
      <vt:lpstr>User cannot delete within 30 days-  Response code 406</vt:lpstr>
      <vt:lpstr>PowerPoint Presentation</vt:lpstr>
      <vt:lpstr>One user cannot add more than 3 bank accounts Response code 406</vt:lpstr>
      <vt:lpstr>Security – JWT </vt:lpstr>
      <vt:lpstr>When given correct credentials token is generated </vt:lpstr>
      <vt:lpstr>When given incorrect credentials – Response code 401.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– CRUD for Banking application</dc:title>
  <dc:creator>Shrivastava, Harshi</dc:creator>
  <cp:lastModifiedBy>Shrivastava, Harshi</cp:lastModifiedBy>
  <cp:revision>4</cp:revision>
  <dcterms:created xsi:type="dcterms:W3CDTF">2023-04-05T10:04:26Z</dcterms:created>
  <dcterms:modified xsi:type="dcterms:W3CDTF">2023-04-05T11:58:01Z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2023-04-05T10:04:27Z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dd96c158-ce76-4457-9694-cddb46a5cfb5</vt:lpwstr>
  </property>
  <property fmtid="{D5CDD505-2E9C-101B-9397-08002B2CF9AE}" pid="8" name="MSIP_Label_ea60d57e-af5b-4752-ac57-3e4f28ca11dc_ContentBits">
    <vt:lpwstr>0</vt:lpwstr>
  </property>
</Properties>
</file>